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7"/>
    <p:restoredTop sz="94692"/>
  </p:normalViewPr>
  <p:slideViewPr>
    <p:cSldViewPr snapToGrid="0" snapToObjects="1" showGuides="1">
      <p:cViewPr>
        <p:scale>
          <a:sx n="68" d="100"/>
          <a:sy n="68" d="100"/>
        </p:scale>
        <p:origin x="144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30FF8-B5DB-4C46-8F75-51F1C358E6A8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1FC99-89C4-D24A-94BE-35A8B91B306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00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1FC99-89C4-D24A-94BE-35A8B91B30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7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1FC99-89C4-D24A-94BE-35A8B91B30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63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71FC99-89C4-D24A-94BE-35A8B91B306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685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57287-CC15-1847-8AA5-A9146320F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49F32A-E3AF-2440-BC2E-9F142AE72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18F7F-CDC4-3C46-8535-E0B72372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290C0E-F6DC-FD4C-81D9-0FC753A7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D6A04-0266-A84F-B2C1-4142F618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14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6C7E7-E2EA-8944-9137-0F8EB334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25F4EB-1F0B-AA40-9242-C704DC0F8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0C8BA-A36D-6F43-88AA-23BED145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61E22-6486-B64C-B7CC-D0179E786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93472A-9319-C444-899A-48818DD5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139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56BB42-1377-5D42-BC1B-047B0FAFD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E9D686-CF78-AC48-81D7-F438186F6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2CBFD-1D32-4E4C-91BA-4033525A5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334F6-A2CB-7049-81A0-15FC5289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88C3B-2332-0544-8E2A-80E09BECB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586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8B7AB-D9D5-B843-804B-D9076392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B78DC-C89A-C447-8BC2-25429AD50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20B02-E2E1-8A42-8889-325E548E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CE1FE1-7898-D74C-8395-F063C8AE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6F0BDA-EA66-C641-AD5F-6AD95510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560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AF810-A38F-DF40-9110-E765187B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6BFA28-F3DA-DE4F-91BB-97FEBE17C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66CE7-3C37-D444-AF60-5D84CE59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EAD309-034A-544D-ADBB-34FA1E9F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2BCC6-172C-1A46-825A-B2130FF1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906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68FFB-5551-014A-BE1A-A853F9A4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35DC7A-BA94-3C40-82C1-86719D6DE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012FA7-2256-764F-993C-91EE5D932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60CCB-60E3-7241-9C18-DDE305B9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0E3042-CF14-D842-B2D8-762098701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EEBD50-B00B-BD41-B619-CA4D1DA3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555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6ED17-1CD1-FC4F-8BF4-E8D751185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78EF41-6583-CD43-91EF-B19AC896D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6B846A-03DB-F349-8380-0C0FCD5D9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F7F2B4-B6B0-C743-AB97-D349A962E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ABE9DE-D6B1-6049-BA32-202D936A2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AFD81B-424F-664A-8A87-A56CCA320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2C1697-07E2-904B-9091-06559000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93C177-A796-094F-9E4E-6D9E4DC6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45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A1DB9-7C60-1B4B-BB60-F435CF81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856854-B27B-4C4A-95DC-E57FCD25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511B55-F534-B849-96FD-DC02B002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05C6E1-207E-3548-A14D-F1540A74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114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C7E1C5E-91BE-FA4C-A833-A3567564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3F8902-C07E-814A-BC61-2F699E84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C990A-1667-0A4E-BC1D-D1E55DDE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591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3BED6-81CC-F946-82BC-35A4E3374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C2E7B-D70E-9D48-8469-23B801136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8BF446-358D-014D-8A6F-E607B6A41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5954E1-143F-F446-906B-8C28D5BC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CC964-ECD6-F546-A31B-DCCB92B6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BE8A6-F7D4-1E43-AAEB-D15F00D9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199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B363A-9E70-9043-B66D-6CF70F7F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0B15E1-D482-EE40-9F07-2A80B434E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0095D0-6463-F949-9B20-F8A963F81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650EA-A8EA-EF4B-A71E-FAC18CFAC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CC90EE-C8EA-F64B-8BC3-B3EC71FD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96572E-C08A-1246-99D2-ADE540C1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02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0584681-6E32-F841-B18E-1228523E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8C5C0E-B982-D84A-8479-1B1101174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7DEFEF-25F1-DD47-8EA9-29136669A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686F3-CF26-0542-936F-A498D120BB7C}" type="datetimeFigureOut">
              <a:rPr kumimoji="1" lang="ko-KR" altLang="en-US" smtClean="0"/>
              <a:t>2018. 11. 19.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74172-5607-974D-A106-8C3C840F4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37F36-DDE1-884C-97CB-B7D752812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7D86D-369C-D04E-9826-55C02B9AE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13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5C1B83E-307A-664B-A48E-7F375065183B}"/>
              </a:ext>
            </a:extLst>
          </p:cNvPr>
          <p:cNvSpPr/>
          <p:nvPr/>
        </p:nvSpPr>
        <p:spPr>
          <a:xfrm>
            <a:off x="2666999" y="0"/>
            <a:ext cx="6858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3FB9FF-9C85-7847-BDA3-16BB30EB1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331"/>
          <a:stretch/>
        </p:blipFill>
        <p:spPr>
          <a:xfrm>
            <a:off x="8457009" y="6477000"/>
            <a:ext cx="1001083" cy="28946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1BC9C17-FB1A-4B41-B94A-9B33ECAA426F}"/>
              </a:ext>
            </a:extLst>
          </p:cNvPr>
          <p:cNvGrpSpPr/>
          <p:nvPr/>
        </p:nvGrpSpPr>
        <p:grpSpPr>
          <a:xfrm>
            <a:off x="2666998" y="638764"/>
            <a:ext cx="6863647" cy="5424121"/>
            <a:chOff x="2666998" y="638764"/>
            <a:chExt cx="6863647" cy="54241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5E8AAF-D39B-454D-87AF-A47CA1A43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99"/>
            <a:stretch/>
          </p:blipFill>
          <p:spPr>
            <a:xfrm>
              <a:off x="2666998" y="638764"/>
              <a:ext cx="6863647" cy="540181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F5193C5-0CC1-F04E-A5FC-A660CEB20859}"/>
                </a:ext>
              </a:extLst>
            </p:cNvPr>
            <p:cNvSpPr/>
            <p:nvPr/>
          </p:nvSpPr>
          <p:spPr>
            <a:xfrm>
              <a:off x="2666998" y="661067"/>
              <a:ext cx="6858001" cy="540181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D46518-FAC5-0A4D-B881-86CFBB314F56}"/>
              </a:ext>
            </a:extLst>
          </p:cNvPr>
          <p:cNvSpPr/>
          <p:nvPr/>
        </p:nvSpPr>
        <p:spPr>
          <a:xfrm>
            <a:off x="2661352" y="2334491"/>
            <a:ext cx="6858001" cy="218901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다가오는 크리스마스</a:t>
            </a:r>
            <a:r>
              <a:rPr kumimoji="1"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선물로 </a:t>
            </a:r>
            <a:r>
              <a:rPr kumimoji="1" lang="ko-KR" altLang="en-US" b="1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주얼리</a:t>
            </a:r>
            <a:r>
              <a:rPr kumimoji="1" lang="ko-KR" altLang="en-US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어때요</a:t>
            </a:r>
            <a:r>
              <a:rPr kumimoji="1" lang="en-US" altLang="ko-KR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-</a:t>
            </a:r>
            <a:r>
              <a:rPr kumimoji="1" lang="ko-KR" altLang="en-US" sz="12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연말 추천 코스 </a:t>
            </a:r>
            <a:r>
              <a:rPr kumimoji="1" lang="ko-KR" altLang="en-US" sz="1200" dirty="0" err="1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서순라길</a:t>
            </a:r>
            <a:r>
              <a:rPr kumimoji="1" lang="ko-KR" altLang="en-US" sz="12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2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스페이스</a:t>
            </a:r>
            <a:r>
              <a:rPr kumimoji="1" lang="en-US" altLang="ko-KR" sz="12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42’</a:t>
            </a:r>
            <a:r>
              <a:rPr kumimoji="1" lang="ko-KR" altLang="en-US" sz="12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-</a:t>
            </a:r>
            <a:endParaRPr kumimoji="1" lang="ko-KR" altLang="en-US" sz="1200" dirty="0"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09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F429B7-349F-E841-AD7B-C0EA50E2F227}"/>
              </a:ext>
            </a:extLst>
          </p:cNvPr>
          <p:cNvSpPr/>
          <p:nvPr/>
        </p:nvSpPr>
        <p:spPr>
          <a:xfrm>
            <a:off x="2666999" y="0"/>
            <a:ext cx="6858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C1B83E-307A-664B-A48E-7F375065183B}"/>
              </a:ext>
            </a:extLst>
          </p:cNvPr>
          <p:cNvSpPr/>
          <p:nvPr/>
        </p:nvSpPr>
        <p:spPr>
          <a:xfrm>
            <a:off x="2667001" y="5"/>
            <a:ext cx="6858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FEB07B5-3C15-CA46-8FC9-41C216A2168A}"/>
              </a:ext>
            </a:extLst>
          </p:cNvPr>
          <p:cNvCxnSpPr>
            <a:cxnSpLocks/>
          </p:cNvCxnSpPr>
          <p:nvPr/>
        </p:nvCxnSpPr>
        <p:spPr>
          <a:xfrm>
            <a:off x="3501483" y="3428998"/>
            <a:ext cx="5131477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0EDBF87-2A01-BB49-B6E1-2EE69A88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46" y="340266"/>
            <a:ext cx="3857505" cy="274847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91973B-8000-7345-A978-A944407334DE}"/>
              </a:ext>
            </a:extLst>
          </p:cNvPr>
          <p:cNvSpPr/>
          <p:nvPr/>
        </p:nvSpPr>
        <p:spPr>
          <a:xfrm>
            <a:off x="2667000" y="3845439"/>
            <a:ext cx="6858000" cy="163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종로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3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가의 숨은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핫플레이스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1400" b="1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서순라길</a:t>
            </a:r>
            <a:endParaRPr kumimoji="1" lang="en-US" altLang="ko-KR" sz="1400" b="1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서순라길의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중심에는 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고유한 특성과 감성이 담긴 디자이너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주얼리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브랜드를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큐레이팅하는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스페이스 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42’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가 있습니다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ko-KR" altLang="en-US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6BC560-8559-0142-8844-47481F319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331"/>
          <a:stretch/>
        </p:blipFill>
        <p:spPr>
          <a:xfrm>
            <a:off x="8457009" y="6477000"/>
            <a:ext cx="1001083" cy="2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8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34B381-DF84-9248-9E7B-6DD5B79EBAF9}"/>
              </a:ext>
            </a:extLst>
          </p:cNvPr>
          <p:cNvSpPr/>
          <p:nvPr/>
        </p:nvSpPr>
        <p:spPr>
          <a:xfrm>
            <a:off x="2666999" y="0"/>
            <a:ext cx="6858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C1B83E-307A-664B-A48E-7F375065183B}"/>
              </a:ext>
            </a:extLst>
          </p:cNvPr>
          <p:cNvSpPr/>
          <p:nvPr/>
        </p:nvSpPr>
        <p:spPr>
          <a:xfrm>
            <a:off x="2667001" y="5"/>
            <a:ext cx="6858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D4358B-FB65-B043-B291-D0098AC7EC41}"/>
              </a:ext>
            </a:extLst>
          </p:cNvPr>
          <p:cNvSpPr/>
          <p:nvPr/>
        </p:nvSpPr>
        <p:spPr>
          <a:xfrm>
            <a:off x="2667000" y="1789772"/>
            <a:ext cx="6858000" cy="163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2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스페이스</a:t>
            </a:r>
            <a:r>
              <a:rPr kumimoji="1" lang="en-US" altLang="ko-KR" sz="2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42’</a:t>
            </a:r>
            <a:r>
              <a:rPr kumimoji="1" lang="ko-KR" altLang="en-US" sz="2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가 어떤 </a:t>
            </a:r>
            <a:r>
              <a:rPr kumimoji="1" lang="ko-KR" altLang="en-US" sz="2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곳이냐구요</a:t>
            </a:r>
            <a:r>
              <a:rPr kumimoji="1" lang="en-US" altLang="ko-KR" sz="2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  <a:endParaRPr kumimoji="1" lang="ko-KR" altLang="en-US" sz="2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FEB07B5-3C15-CA46-8FC9-41C216A2168A}"/>
              </a:ext>
            </a:extLst>
          </p:cNvPr>
          <p:cNvCxnSpPr>
            <a:cxnSpLocks/>
          </p:cNvCxnSpPr>
          <p:nvPr/>
        </p:nvCxnSpPr>
        <p:spPr>
          <a:xfrm>
            <a:off x="3501483" y="3428998"/>
            <a:ext cx="5131477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9772F-371F-254D-AAE3-7964E15B695B}"/>
              </a:ext>
            </a:extLst>
          </p:cNvPr>
          <p:cNvSpPr/>
          <p:nvPr/>
        </p:nvSpPr>
        <p:spPr>
          <a:xfrm>
            <a:off x="2667000" y="3694774"/>
            <a:ext cx="6858000" cy="163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“</a:t>
            </a: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특별한 날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특별한 너와 나의 사이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스페이스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는 서울시의 지원과 협업을 통해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국내 유망 신진 디자이너 및 브랜드를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인큐베이팅하고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있습니다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즉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살아 숨쉬고 있는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주얼리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셀렉트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브랜드로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하나하나의 브랜드가 빛날 수 있도록 노력하고 있습니다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endParaRPr kumimoji="1" lang="ko-KR" altLang="en-US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FFC530-6ADC-DA4C-8429-56154C3FF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331"/>
          <a:stretch/>
        </p:blipFill>
        <p:spPr>
          <a:xfrm>
            <a:off x="8457009" y="6477000"/>
            <a:ext cx="1001083" cy="2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0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694B0D-FA1F-AA46-9680-0D281C0AD364}"/>
              </a:ext>
            </a:extLst>
          </p:cNvPr>
          <p:cNvSpPr/>
          <p:nvPr/>
        </p:nvSpPr>
        <p:spPr>
          <a:xfrm>
            <a:off x="2666999" y="0"/>
            <a:ext cx="6858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C1B83E-307A-664B-A48E-7F375065183B}"/>
              </a:ext>
            </a:extLst>
          </p:cNvPr>
          <p:cNvSpPr/>
          <p:nvPr/>
        </p:nvSpPr>
        <p:spPr>
          <a:xfrm>
            <a:off x="2667001" y="5"/>
            <a:ext cx="6858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FEB07B5-3C15-CA46-8FC9-41C216A2168A}"/>
              </a:ext>
            </a:extLst>
          </p:cNvPr>
          <p:cNvCxnSpPr>
            <a:cxnSpLocks/>
          </p:cNvCxnSpPr>
          <p:nvPr/>
        </p:nvCxnSpPr>
        <p:spPr>
          <a:xfrm>
            <a:off x="3501483" y="3428998"/>
            <a:ext cx="5131477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9772F-371F-254D-AAE3-7964E15B695B}"/>
              </a:ext>
            </a:extLst>
          </p:cNvPr>
          <p:cNvSpPr/>
          <p:nvPr/>
        </p:nvSpPr>
        <p:spPr>
          <a:xfrm>
            <a:off x="2638221" y="4309632"/>
            <a:ext cx="6858000" cy="163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전통적인 한옥 구조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로 인테리어가 되어 있는 스페이스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42.</a:t>
            </a: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스페이스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의 장점은 바로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각각의 독특한 개성이 </a:t>
            </a: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담긴 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</a:t>
            </a: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개의 브랜드가 </a:t>
            </a:r>
            <a:r>
              <a:rPr kumimoji="1" lang="ko-KR" altLang="en-US" sz="1400" b="1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입점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되어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있어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하나의 공간에서 전혀 다른 독특한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주얼리를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체험해볼 수 있습니다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스페이스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42,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참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매력있죠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일문일답으로 함께 살펴볼까요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  <a:sym typeface="Wingdings" pitchFamily="2" charset="2"/>
              </a:rPr>
              <a:t>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ko-KR" altLang="en-US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53F918-6351-574A-B61A-F074D320D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331"/>
          <a:stretch/>
        </p:blipFill>
        <p:spPr>
          <a:xfrm>
            <a:off x="8457009" y="6477000"/>
            <a:ext cx="1001083" cy="2894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2DFBDA-C803-684C-8A6F-E62A0D69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364" y="966264"/>
            <a:ext cx="3302186" cy="21986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C8B0DF-8C76-0C4F-84DB-284368116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9" r="16709"/>
          <a:stretch/>
        </p:blipFill>
        <p:spPr>
          <a:xfrm>
            <a:off x="3106348" y="958472"/>
            <a:ext cx="2198648" cy="21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1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72058E-BEB7-0E41-B291-A1BD51A259DE}"/>
              </a:ext>
            </a:extLst>
          </p:cNvPr>
          <p:cNvSpPr/>
          <p:nvPr/>
        </p:nvSpPr>
        <p:spPr>
          <a:xfrm>
            <a:off x="2666999" y="0"/>
            <a:ext cx="6858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C1B83E-307A-664B-A48E-7F375065183B}"/>
              </a:ext>
            </a:extLst>
          </p:cNvPr>
          <p:cNvSpPr/>
          <p:nvPr/>
        </p:nvSpPr>
        <p:spPr>
          <a:xfrm>
            <a:off x="2642762" y="-2"/>
            <a:ext cx="6858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FEB07B5-3C15-CA46-8FC9-41C216A2168A}"/>
              </a:ext>
            </a:extLst>
          </p:cNvPr>
          <p:cNvCxnSpPr>
            <a:cxnSpLocks/>
          </p:cNvCxnSpPr>
          <p:nvPr/>
        </p:nvCxnSpPr>
        <p:spPr>
          <a:xfrm>
            <a:off x="3501483" y="3428998"/>
            <a:ext cx="5131477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9772F-371F-254D-AAE3-7964E15B695B}"/>
              </a:ext>
            </a:extLst>
          </p:cNvPr>
          <p:cNvSpPr/>
          <p:nvPr/>
        </p:nvSpPr>
        <p:spPr>
          <a:xfrm>
            <a:off x="2667000" y="4133386"/>
            <a:ext cx="6858000" cy="163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Q. 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스페이스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에서는 어떤 행사가 진행되고 있나요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A. 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오는 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11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월에는 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400" b="1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반지위크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프로모션을 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진행할 예정이며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12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월에는 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400" b="1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크리마스마스</a:t>
            </a: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이벤트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진행할 예정입니다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특히 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12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월 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21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일부터 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1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월 초 까지는 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스와로브스키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와 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크리스마스 마켓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을 진행할 예정이니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많은 참여 바랍니다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0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*페이스북에서는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좋아요 만 명 이벤트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kumimoji="1" lang="ko-KR" altLang="en-US" sz="10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를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진행 중입니다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53F918-6351-574A-B61A-F074D320D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331"/>
          <a:stretch/>
        </p:blipFill>
        <p:spPr>
          <a:xfrm>
            <a:off x="8457009" y="6477000"/>
            <a:ext cx="1001083" cy="28946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B9660F-3932-D948-BD17-5696379E1D59}"/>
              </a:ext>
            </a:extLst>
          </p:cNvPr>
          <p:cNvGrpSpPr/>
          <p:nvPr/>
        </p:nvGrpSpPr>
        <p:grpSpPr>
          <a:xfrm>
            <a:off x="3520992" y="484933"/>
            <a:ext cx="5474074" cy="2820163"/>
            <a:chOff x="3216190" y="484933"/>
            <a:chExt cx="5474074" cy="28201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289D60-0C4A-5247-A91D-22BB028A1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190" y="484933"/>
              <a:ext cx="4235620" cy="282016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72E5A-5D16-F14D-A728-C21E07F38549}"/>
                </a:ext>
              </a:extLst>
            </p:cNvPr>
            <p:cNvSpPr/>
            <p:nvPr/>
          </p:nvSpPr>
          <p:spPr>
            <a:xfrm>
              <a:off x="7493422" y="1265896"/>
              <a:ext cx="1196842" cy="1639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1" lang="en-US" altLang="ko-KR" sz="1100" dirty="0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B1F - 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 err="1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Jewellery</a:t>
              </a:r>
              <a:r>
                <a:rPr kumimoji="1" lang="en-US" altLang="ko-KR" sz="800" dirty="0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Exhibition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Gallery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Brand Art Decoration</a:t>
              </a:r>
            </a:p>
            <a:p>
              <a:pPr algn="ctr">
                <a:lnSpc>
                  <a:spcPct val="150000"/>
                </a:lnSpc>
              </a:pPr>
              <a:endParaRPr kumimoji="1" lang="ko-KR" altLang="en-US" sz="11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84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65D37B-7E59-6B4E-B412-EC2F2E28AACE}"/>
              </a:ext>
            </a:extLst>
          </p:cNvPr>
          <p:cNvSpPr/>
          <p:nvPr/>
        </p:nvSpPr>
        <p:spPr>
          <a:xfrm>
            <a:off x="2666999" y="0"/>
            <a:ext cx="6858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C1B83E-307A-664B-A48E-7F375065183B}"/>
              </a:ext>
            </a:extLst>
          </p:cNvPr>
          <p:cNvSpPr/>
          <p:nvPr/>
        </p:nvSpPr>
        <p:spPr>
          <a:xfrm>
            <a:off x="2656615" y="-2"/>
            <a:ext cx="6858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CFEB07B5-3C15-CA46-8FC9-41C216A2168A}"/>
              </a:ext>
            </a:extLst>
          </p:cNvPr>
          <p:cNvCxnSpPr>
            <a:cxnSpLocks/>
          </p:cNvCxnSpPr>
          <p:nvPr/>
        </p:nvCxnSpPr>
        <p:spPr>
          <a:xfrm>
            <a:off x="3501483" y="3428998"/>
            <a:ext cx="5131477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59772F-371F-254D-AAE3-7964E15B695B}"/>
              </a:ext>
            </a:extLst>
          </p:cNvPr>
          <p:cNvSpPr/>
          <p:nvPr/>
        </p:nvSpPr>
        <p:spPr>
          <a:xfrm>
            <a:off x="2667000" y="4064111"/>
            <a:ext cx="6858000" cy="163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Q. 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스페이스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에는 어떤 사람이 방문하면 좋나요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A.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주얼리는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여성들이 사랑하는 아이템으로 인식되어 왔지만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나를 위해 선물하고 싶은 모든 분들</a:t>
            </a:r>
            <a:r>
              <a:rPr kumimoji="1" lang="en-US" altLang="ko-KR" sz="14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이라면 누구든 방문하시길 권장합니다 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  <a:sym typeface="Wingdings" pitchFamily="2" charset="2"/>
              </a:rPr>
              <a:t></a:t>
            </a: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연인 혹은 친구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 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가족들과 함께 오셔서 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플라워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원데이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클래스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를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즐기셔도 좋고</a:t>
            </a: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마켓을 통해 독특한 </a:t>
            </a:r>
            <a:r>
              <a:rPr kumimoji="1" lang="ko-KR" altLang="en-US" sz="14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주얼리를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구경하고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구입하실 수도 있습니다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53F918-6351-574A-B61A-F074D320D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331"/>
          <a:stretch/>
        </p:blipFill>
        <p:spPr>
          <a:xfrm>
            <a:off x="8457009" y="6477000"/>
            <a:ext cx="1001083" cy="28946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B9660F-3932-D948-BD17-5696379E1D59}"/>
              </a:ext>
            </a:extLst>
          </p:cNvPr>
          <p:cNvGrpSpPr/>
          <p:nvPr/>
        </p:nvGrpSpPr>
        <p:grpSpPr>
          <a:xfrm>
            <a:off x="3520992" y="484933"/>
            <a:ext cx="5474074" cy="2820163"/>
            <a:chOff x="3216190" y="484933"/>
            <a:chExt cx="5474074" cy="282016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289D60-0C4A-5247-A91D-22BB028A1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6190" y="484933"/>
              <a:ext cx="4235619" cy="282016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F372E5A-5D16-F14D-A728-C21E07F38549}"/>
                </a:ext>
              </a:extLst>
            </p:cNvPr>
            <p:cNvSpPr/>
            <p:nvPr/>
          </p:nvSpPr>
          <p:spPr>
            <a:xfrm>
              <a:off x="7493422" y="1265896"/>
              <a:ext cx="1196842" cy="16392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kumimoji="1" lang="en-US" altLang="ko-KR" sz="1100" dirty="0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1F - 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 err="1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Jewellery</a:t>
              </a:r>
              <a:r>
                <a:rPr kumimoji="1" lang="en-US" altLang="ko-KR" sz="800" dirty="0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 Exhibition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Reception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Brand Art Sculpture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solidFill>
                    <a:schemeClr val="tx1"/>
                  </a:solidFill>
                  <a:latin typeface="NanumSquareOTF Light" panose="020B0600000101010101" pitchFamily="34" charset="-127"/>
                  <a:ea typeface="NanumSquareOTF Light" panose="020B0600000101010101" pitchFamily="34" charset="-127"/>
                </a:rPr>
                <a:t>Brand Art Decoration</a:t>
              </a:r>
            </a:p>
            <a:p>
              <a:pPr algn="ctr">
                <a:lnSpc>
                  <a:spcPct val="150000"/>
                </a:lnSpc>
              </a:pPr>
              <a:endParaRPr kumimoji="1" lang="ko-KR" altLang="en-US" sz="11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69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DB577C-153D-B94C-B30A-EE8DAF9AB01A}"/>
              </a:ext>
            </a:extLst>
          </p:cNvPr>
          <p:cNvSpPr/>
          <p:nvPr/>
        </p:nvSpPr>
        <p:spPr>
          <a:xfrm>
            <a:off x="2666999" y="0"/>
            <a:ext cx="6858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C1B83E-307A-664B-A48E-7F375065183B}"/>
              </a:ext>
            </a:extLst>
          </p:cNvPr>
          <p:cNvSpPr/>
          <p:nvPr/>
        </p:nvSpPr>
        <p:spPr>
          <a:xfrm>
            <a:off x="2670468" y="-2"/>
            <a:ext cx="6858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53F918-6351-574A-B61A-F074D320D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331"/>
          <a:stretch/>
        </p:blipFill>
        <p:spPr>
          <a:xfrm>
            <a:off x="8457009" y="6477000"/>
            <a:ext cx="1001083" cy="2894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289D60-0C4A-5247-A91D-22BB028A1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878" y="387952"/>
            <a:ext cx="4230244" cy="282016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C87793-30A2-534E-80B5-F2D05A4B4419}"/>
              </a:ext>
            </a:extLst>
          </p:cNvPr>
          <p:cNvCxnSpPr>
            <a:cxnSpLocks/>
          </p:cNvCxnSpPr>
          <p:nvPr/>
        </p:nvCxnSpPr>
        <p:spPr>
          <a:xfrm>
            <a:off x="3530261" y="3442852"/>
            <a:ext cx="5131477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19D6C1-DC6D-744B-8480-E91E4A383BA3}"/>
              </a:ext>
            </a:extLst>
          </p:cNvPr>
          <p:cNvSpPr/>
          <p:nvPr/>
        </p:nvSpPr>
        <p:spPr>
          <a:xfrm>
            <a:off x="2667000" y="3690044"/>
            <a:ext cx="6858000" cy="20734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1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브랜드와 고객의 사이를 가치 있게 이어주는 공간이자 매개체</a:t>
            </a:r>
            <a:r>
              <a:rPr kumimoji="1" lang="en-US" altLang="ko-KR" sz="11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,</a:t>
            </a:r>
            <a:r>
              <a:rPr kumimoji="1" lang="ko-KR" altLang="en-US" sz="11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endParaRPr kumimoji="1" lang="en-US" altLang="ko-KR" sz="11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‘SPACE42’</a:t>
            </a:r>
          </a:p>
          <a:p>
            <a:pPr algn="ctr">
              <a:lnSpc>
                <a:spcPct val="150000"/>
              </a:lnSpc>
            </a:pPr>
            <a:endParaRPr kumimoji="1" lang="en-US" altLang="ko-KR" sz="16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이곳에서 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‘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나를 위한 시간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’</a:t>
            </a:r>
            <a:r>
              <a:rPr kumimoji="1" lang="ko-KR" altLang="en-US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을 채워보세요</a:t>
            </a:r>
            <a:r>
              <a:rPr kumimoji="1" lang="en-US" altLang="ko-KR" sz="14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kumimoji="1" lang="en-US" altLang="ko-KR" sz="1400" dirty="0">
              <a:solidFill>
                <a:schemeClr val="tx1"/>
              </a:solidFill>
              <a:latin typeface="NanumSquareOTF Light" panose="020B0600000101010101" pitchFamily="34" charset="-127"/>
              <a:ea typeface="NanumSquareOTF Light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9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                                                                  ▶︎</a:t>
            </a:r>
            <a:r>
              <a:rPr kumimoji="1" lang="en-US" altLang="ko-KR" sz="9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Showroom: 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서울시 종로구 </a:t>
            </a:r>
            <a:r>
              <a:rPr kumimoji="1" lang="ko-KR" altLang="en-US" sz="900" dirty="0" err="1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서순라길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</a:t>
            </a:r>
            <a:r>
              <a:rPr kumimoji="1" lang="en-US" altLang="ko-KR" sz="9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83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스페이스 </a:t>
            </a:r>
            <a:r>
              <a:rPr kumimoji="1" lang="en-US" altLang="ko-KR" sz="9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42</a:t>
            </a:r>
          </a:p>
          <a:p>
            <a:pPr>
              <a:lnSpc>
                <a:spcPct val="150000"/>
              </a:lnSpc>
            </a:pPr>
            <a:r>
              <a:rPr kumimoji="1" lang="ko-KR" altLang="en-US" sz="9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                                                                    ▶ 온라인</a:t>
            </a:r>
            <a:r>
              <a:rPr kumimoji="1" lang="en-US" altLang="ko-KR" sz="900" dirty="0">
                <a:solidFill>
                  <a:schemeClr val="tx1"/>
                </a:solidFill>
                <a:latin typeface="NanumSquareOTF Light" panose="020B0600000101010101" pitchFamily="34" charset="-127"/>
                <a:ea typeface="NanumSquareOTF Light" panose="020B0600000101010101" pitchFamily="34" charset="-127"/>
              </a:rPr>
              <a:t>: www.SPACE42.CO.KR</a:t>
            </a:r>
          </a:p>
        </p:txBody>
      </p:sp>
    </p:spTree>
    <p:extLst>
      <p:ext uri="{BB962C8B-B14F-4D97-AF65-F5344CB8AC3E}">
        <p14:creationId xmlns:p14="http://schemas.microsoft.com/office/powerpoint/2010/main" val="1288341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325</Words>
  <Application>Microsoft Macintosh PowerPoint</Application>
  <PresentationFormat>와이드스크린</PresentationFormat>
  <Paragraphs>60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NanumSquareOTF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김승우</dc:creator>
  <cp:lastModifiedBy>김승우</cp:lastModifiedBy>
  <cp:revision>14</cp:revision>
  <dcterms:created xsi:type="dcterms:W3CDTF">2018-11-18T20:28:35Z</dcterms:created>
  <dcterms:modified xsi:type="dcterms:W3CDTF">2018-11-18T22:26:14Z</dcterms:modified>
</cp:coreProperties>
</file>